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4" r:id="rId4"/>
    <p:sldId id="258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89" r:id="rId14"/>
    <p:sldId id="275" r:id="rId15"/>
    <p:sldId id="276" r:id="rId16"/>
    <p:sldId id="290" r:id="rId17"/>
    <p:sldId id="280" r:id="rId18"/>
    <p:sldId id="281" r:id="rId19"/>
    <p:sldId id="282" r:id="rId20"/>
    <p:sldId id="283" r:id="rId21"/>
    <p:sldId id="291" r:id="rId22"/>
    <p:sldId id="286" r:id="rId23"/>
    <p:sldId id="287" r:id="rId24"/>
    <p:sldId id="2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27C90-0763-4F87-9254-6B0D8D1F7A76}" type="datetimeFigureOut">
              <a:rPr lang="en-ZA" smtClean="0"/>
              <a:t>2024/08/14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70C9B-32A8-4FE4-9192-DC37823F81D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7512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70C9B-32A8-4FE4-9192-DC37823F81DB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38251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D5BED-7BCB-85EC-B310-9090DFCFA0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37969-833B-727B-FA92-5F4D3A50F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B6DF1-912B-251F-03A6-2C59DC8C9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53CF4-CD36-C09D-3BCD-CE489B0C4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E31B7-F556-F982-ECE1-32B24820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7312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EFBF7-2554-B5C0-A128-9B3A6204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84941-6F65-14D2-F421-985ACFF46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252B0-0738-20BF-7194-F5BAB512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4F660-519A-8E22-5F33-E62C7F470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36C80-DF89-A86A-F348-0D037A165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42353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8FFA54-F619-9863-BF5A-42A180AE5A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F1391-6F26-D073-1D8E-B58DC43E8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2B26F-36FB-3916-C1D5-4E4D15D8B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4960E-6C1B-8F2D-E6AB-C1F5CD255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18BCF-11D4-AB03-9D86-9A6209078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74811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83AD-CE9A-F02F-93CD-9BC6D6692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ABB8-1F9A-0C64-2F3E-D0145BFDC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B8613-8994-3915-7B6D-3F358B7A1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E182B-5000-F18C-03A0-3AD52AE48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9E50-D8F4-5EBC-F3FB-4789482B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0414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8157A-1311-2822-216C-8E2EFB45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57423-99F6-E44A-36B8-281D3A7FC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16694-D10F-34D5-9C17-4435D0E7B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3F7C0-9A71-6271-37CC-54265756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7E871-3A0A-5D27-BCDE-A811B7EB4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8570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EA40-3BAD-ABD9-02B8-6E3BF21E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8D65A-4F91-11DC-1890-6FB09A642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D74A8-AD52-1F1C-96F7-B1E2D720B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17F80-D5D6-CAB0-B3A4-0690CDF5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2024/08/14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A2D9C-0BE2-3EE8-16CF-6ECD78A58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C69AF-8C48-F474-34FF-6B75E17BD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08900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C16EB-90EC-D8AB-30CD-2C375E89D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EACB9-93B5-4A45-749E-7E30D29FC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087E3-8356-5CC4-1F78-F70B4C747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BE9E49-6801-694C-1641-784A349F71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32DF20-804F-610D-14EC-5F0A2B796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D61AB4-6477-8101-2361-F593FA615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2024/08/14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5BE524-CE72-F298-8110-DC05A20E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61D2F8-3950-E258-318F-C6BFE1F22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1872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69A1-CF35-7A9B-1614-1FBDDE717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2F0EB7-0FB0-1E20-41C8-0B2DBE09E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2024/08/14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A9D39-59D7-B3DC-E02B-5A29C989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837534-7514-4ED8-8D2D-D628E1C3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85053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412E16-6DA4-148A-2B7C-1D66E4073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2024/08/14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560894-1522-1D4F-1BC6-14C86F85B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00360-5BF3-465D-29C5-F6DFD68C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51556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8DE2-95A9-D0F9-FA27-DC02919F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77BE-6421-589F-6C54-4C71B9A14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EFBE9-B7B5-C5EB-9EEE-32AB47EB9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A5008-8934-12F4-9BBD-5BE9B643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2024/08/14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FEFB4-ABBD-6E67-9A38-34A62F4FA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AFE43-5452-D0A2-D37B-D1470460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21756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B459C-5406-E09B-15A8-55AEA1333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A264A2-3B61-E45D-66C1-83FB6A02C4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1E733B-2C0B-57E8-B3A2-9ED779CE6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8D22E-AEAF-531A-3CB7-69607ABB7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4CCF-CAD8-4EA0-B172-E379270E8AAC}" type="datetimeFigureOut">
              <a:rPr lang="en-ZA" smtClean="0"/>
              <a:t>2024/08/14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99F82-9A54-AF81-9939-5051507E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6D15E-6E83-2E75-18D6-8DC4E5FA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73651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B3C654-C0EC-0687-35E7-00C3FA4F0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3B10B-A8AA-DCA6-1905-02F3DB985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C7713-FEC3-2E5D-8114-D1BF9D757B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9F4CCF-CAD8-4EA0-B172-E379270E8AAC}" type="datetimeFigureOut">
              <a:rPr lang="en-ZA" smtClean="0"/>
              <a:t>2024/08/14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22D46-4B21-5014-A9C4-D9CB36109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45395-4F2C-E422-B756-486D9138B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AAE55A-ABFC-4448-81DE-0460E2B6FCD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6085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C474E-25DE-E75F-6FD0-EDCD23577E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95"/>
          <a:stretch/>
        </p:blipFill>
        <p:spPr>
          <a:xfrm>
            <a:off x="6097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434CB-3421-26E6-7560-E9A9F6172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ZA" sz="5200" dirty="0">
                <a:solidFill>
                  <a:srgbClr val="FFFFFF"/>
                </a:solidFill>
              </a:rPr>
              <a:t>Beginner Svelte Training</a:t>
            </a:r>
          </a:p>
        </p:txBody>
      </p:sp>
    </p:spTree>
    <p:extLst>
      <p:ext uri="{BB962C8B-B14F-4D97-AF65-F5344CB8AC3E}">
        <p14:creationId xmlns:p14="http://schemas.microsoft.com/office/powerpoint/2010/main" val="128504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0E487-01CB-6592-754F-2C6D5025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2b. Using the component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1F3748-903C-DD5A-10FD-771702FBF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863" y="1825625"/>
            <a:ext cx="8032273" cy="4351338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A8CBB77-9659-3D1F-63E1-16B1ACC63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55" t="-5354" r="67240" b="62149"/>
          <a:stretch/>
        </p:blipFill>
        <p:spPr>
          <a:xfrm>
            <a:off x="8592000" y="25625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21533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9F02-C1F2-922A-D473-2FB2CA74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2c. Passing Data (props) to components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7AACAA-B2A7-5BBD-9ED6-57CFB4F5F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5910" y="1816481"/>
            <a:ext cx="8060179" cy="4351338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FF2441DA-3ADB-8581-C8FC-27658ABB2D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6" t="22752" r="67009" b="40137"/>
          <a:stretch/>
        </p:blipFill>
        <p:spPr>
          <a:xfrm>
            <a:off x="0" y="325800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F8B54C29-B47D-8007-F6DD-20973F5A9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31" t="-2006" r="33934" b="53968"/>
          <a:stretch/>
        </p:blipFill>
        <p:spPr>
          <a:xfrm>
            <a:off x="8591999" y="325800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8293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B5FB2-9615-C15F-BCC3-76FF173E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2d. Emitting Changes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5DE562-CC50-D847-3A9C-C11F151CA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4493" y="1825625"/>
            <a:ext cx="8023014" cy="4351338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FBAC964-E0E5-00B1-9B59-78EF7FC1E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46" t="23258" r="62280" b="35304"/>
          <a:stretch/>
        </p:blipFill>
        <p:spPr>
          <a:xfrm>
            <a:off x="0" y="325800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5FE62432-5F8A-C437-7896-0B3841B6B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26" t="8250" r="31232" b="34884"/>
          <a:stretch/>
        </p:blipFill>
        <p:spPr>
          <a:xfrm>
            <a:off x="8592002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7744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B03AA6-FDD6-C105-1ADA-5BDF07DB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9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362E3E-DE2A-5E2B-D0D9-6169527C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Life Cycles</a:t>
            </a:r>
          </a:p>
        </p:txBody>
      </p:sp>
    </p:spTree>
    <p:extLst>
      <p:ext uri="{BB962C8B-B14F-4D97-AF65-F5344CB8AC3E}">
        <p14:creationId xmlns:p14="http://schemas.microsoft.com/office/powerpoint/2010/main" val="3183135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518B2-50D6-CF7F-03FE-63BD063C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3a. Manually triggered Functions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FFED3C-1D6B-D40E-F39A-A73E279D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6804" y="1825625"/>
            <a:ext cx="8018392" cy="4351338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D3C33734-F449-46E7-6423-56A95F582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1" t="10861" r="59778" b="41818"/>
          <a:stretch/>
        </p:blipFill>
        <p:spPr>
          <a:xfrm>
            <a:off x="8592000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34378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F230-3CF2-5284-6A0D-B5DB6E2A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3b. Computed Functions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E6A32C-452F-2421-5FFC-7C608CB9A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9112" y="1825625"/>
            <a:ext cx="8013776" cy="4351338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C423513-A149-26A0-55BA-F1D467556C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76" t="9092" r="55856" b="40137"/>
          <a:stretch/>
        </p:blipFill>
        <p:spPr>
          <a:xfrm>
            <a:off x="0" y="325800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43CBE52B-B6AC-E42D-7956-32B7A1029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24" t="70796" r="66917" b="-3500"/>
          <a:stretch/>
        </p:blipFill>
        <p:spPr>
          <a:xfrm>
            <a:off x="8592002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26414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59861A-B6A6-F786-741A-AA07B18B53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9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362E3E-DE2A-5E2B-D0D9-6169527C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1555471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3407C-7F4F-7F87-EEF2-A9BB7D2D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4a. Creating a new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D7CA5D-BAEC-4658-7F78-084F1F543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563" y="1825625"/>
            <a:ext cx="8010873" cy="4351338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13E9382D-26F9-95AF-764B-BDFA7A23D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42" t="-8399" r="70402" b="49598"/>
          <a:stretch/>
        </p:blipFill>
        <p:spPr>
          <a:xfrm>
            <a:off x="8592000" y="25625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1426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DC34-685C-985B-FEF0-0E16B4FB8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4c. Navigation Through Links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9DF5AF-8E6D-F15A-B54A-4F235A5AE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2179" y="1825625"/>
            <a:ext cx="8027641" cy="4351338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FB8D4210-A9A4-59EA-BDD3-92032C0B8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5" t="8758" r="44503" b="26058"/>
          <a:stretch/>
        </p:blipFill>
        <p:spPr>
          <a:xfrm>
            <a:off x="8575993" y="25625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0988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FC32-2C09-5FC9-7477-5C6E4E8D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4f. Navigation Through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D2CE3-82B2-D745-5DB3-D68AD5B83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8318" y="1825625"/>
            <a:ext cx="7995364" cy="4351338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D2FA3348-4D06-264F-67C8-2751992A5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5" t="-8647" r="57739" b="62149"/>
          <a:stretch/>
        </p:blipFill>
        <p:spPr>
          <a:xfrm>
            <a:off x="0" y="325800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ADE23A73-4BE5-D455-7F41-788579BCB7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41" t="53362" r="55071" b="-3502"/>
          <a:stretch/>
        </p:blipFill>
        <p:spPr>
          <a:xfrm>
            <a:off x="8592002" y="25625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89372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37A80-BA77-CBC0-1668-CB5E145F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0a – Installing </a:t>
            </a:r>
            <a:r>
              <a:rPr lang="en-ZA" dirty="0" err="1"/>
              <a:t>Blazor</a:t>
            </a:r>
            <a:endParaRPr lang="en-ZA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6CC449A-1F63-E4AA-0EE7-29F7D1D36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4603" y="1825625"/>
            <a:ext cx="7722794" cy="4351338"/>
          </a:xfrm>
        </p:spPr>
      </p:pic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A1E73A47-5219-BC71-AD3D-89D2B315A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92" t="-11717" r="33108" b="49599"/>
          <a:stretch/>
        </p:blipFill>
        <p:spPr>
          <a:xfrm>
            <a:off x="8592000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18971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20661-33B6-E44E-B813-A13036CD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4g. Highlighting Active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05EAEA-EB23-7924-6233-FB2EA2EB6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720" y="1825625"/>
            <a:ext cx="8004560" cy="4351338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7C8D90F8-896C-BE8B-DE2F-609BF8E33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97" t="2383" r="58814" b="46497"/>
          <a:stretch/>
        </p:blipFill>
        <p:spPr>
          <a:xfrm>
            <a:off x="8592000" y="0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5097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961796-245D-97D8-3E60-E5EB669C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9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362E3E-DE2A-5E2B-D0D9-6169527C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Global Storage</a:t>
            </a:r>
          </a:p>
        </p:txBody>
      </p:sp>
    </p:spTree>
    <p:extLst>
      <p:ext uri="{BB962C8B-B14F-4D97-AF65-F5344CB8AC3E}">
        <p14:creationId xmlns:p14="http://schemas.microsoft.com/office/powerpoint/2010/main" val="59431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B02B9-DE14-5E83-927F-5DA0E12F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5c. Defining a store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95B3FB-A1C3-D20B-3229-405BD8AB9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4971" y="1825625"/>
            <a:ext cx="8002058" cy="4351338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5C2F8AFD-09AA-1367-8CF9-ABF5A64D1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4" t="2875" r="59912" b="42869"/>
          <a:stretch/>
        </p:blipFill>
        <p:spPr>
          <a:xfrm>
            <a:off x="8592000" y="25625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9911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C2910-4BF7-1F3A-41A4-08EA7F44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5d. Updating The Store Values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278914-5159-B8DD-FF4C-FC3243FC6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57" y="1825625"/>
            <a:ext cx="8015886" cy="4351338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D535CA97-7B43-7FE6-3691-B9000F38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94" t="20297" r="57795" b="37128"/>
          <a:stretch/>
        </p:blipFill>
        <p:spPr>
          <a:xfrm>
            <a:off x="8592000" y="25625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5070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DC73-A4DD-E589-A4B0-E09A62C5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5e. Displaying </a:t>
            </a:r>
            <a:r>
              <a:rPr lang="en-ZA"/>
              <a:t>store values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78EF7D-AF4C-7F10-188E-613D81E4C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6804" y="1825625"/>
            <a:ext cx="8018392" cy="4351338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5C4EB96A-9531-3A26-BE9F-F877F4CD4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31" t="-1695" r="65708" b="62149"/>
          <a:stretch/>
        </p:blipFill>
        <p:spPr>
          <a:xfrm>
            <a:off x="8592000" y="25625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79382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BA65C-621B-77E7-D284-5D4A4BDA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0d – The site up and running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74D428-2780-909A-3C07-C67606289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863" y="1825625"/>
            <a:ext cx="8032273" cy="4351338"/>
          </a:xfrm>
        </p:spPr>
      </p:pic>
    </p:spTree>
    <p:extLst>
      <p:ext uri="{BB962C8B-B14F-4D97-AF65-F5344CB8AC3E}">
        <p14:creationId xmlns:p14="http://schemas.microsoft.com/office/powerpoint/2010/main" val="2732879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65D412-EE25-0BA2-B052-D05DFAE4B3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9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B2F77D-01B9-2AC4-BB55-A43A52CE4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Templating</a:t>
            </a:r>
          </a:p>
        </p:txBody>
      </p:sp>
    </p:spTree>
    <p:extLst>
      <p:ext uri="{BB962C8B-B14F-4D97-AF65-F5344CB8AC3E}">
        <p14:creationId xmlns:p14="http://schemas.microsoft.com/office/powerpoint/2010/main" val="305741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D177C-FFDD-EF15-DB60-FF37D2BC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1a. One Way Bound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B55784-891E-E28D-98CA-523F72E5A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9707" y="1825625"/>
            <a:ext cx="8012585" cy="4351338"/>
          </a:xfr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535D32C2-CC74-E0DF-FB1D-7E81F5820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9" t="2456" r="70703" b="47001"/>
          <a:stretch/>
        </p:blipFill>
        <p:spPr>
          <a:xfrm>
            <a:off x="8592000" y="25625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17736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C021B-C26E-C3AB-4FA2-B33CC31D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1b. Two Way Bound Data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6195C1-6A35-903A-36A6-8BC4682D9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629" y="1825625"/>
            <a:ext cx="8024741" cy="4351338"/>
          </a:xfrm>
        </p:spPr>
      </p:pic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E0B55EF4-4346-85E5-69B8-352CAF3D1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67" t="24150" r="65520" b="29352"/>
          <a:stretch/>
        </p:blipFill>
        <p:spPr>
          <a:xfrm>
            <a:off x="8592000" y="25625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12903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69F3-EBE6-5965-ED91-912E97E3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1c. Event handling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DDF390-C210-861D-E700-7D46EA0C7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5576" y="1825625"/>
            <a:ext cx="8000847" cy="4351338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D1D1B847-E68C-481F-CA4E-A089515D5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5" t="21577" r="64553" b="27318"/>
          <a:stretch/>
        </p:blipFill>
        <p:spPr>
          <a:xfrm>
            <a:off x="8511865" y="25625"/>
            <a:ext cx="3680135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007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6AAB89-C561-D947-282A-8E32FC47AD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9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362E3E-DE2A-5E2B-D0D9-6169527C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Componentization</a:t>
            </a:r>
          </a:p>
        </p:txBody>
      </p:sp>
    </p:spTree>
    <p:extLst>
      <p:ext uri="{BB962C8B-B14F-4D97-AF65-F5344CB8AC3E}">
        <p14:creationId xmlns:p14="http://schemas.microsoft.com/office/powerpoint/2010/main" val="86763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F3CF7-47A0-8F64-3D9D-49C3B3F70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2a. Creating a component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009062-2294-CF55-351B-1FBEC1990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4971" y="1825625"/>
            <a:ext cx="8002058" cy="4351338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7672080E-62EB-4DBA-2EB2-EA80D5207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156" t="21577" r="81510" b="29420"/>
          <a:stretch/>
        </p:blipFill>
        <p:spPr>
          <a:xfrm>
            <a:off x="8592000" y="25625"/>
            <a:ext cx="3600000" cy="36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9823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107</Words>
  <Application>Microsoft Office PowerPoint</Application>
  <PresentationFormat>Widescreen</PresentationFormat>
  <Paragraphs>25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Beginner Svelte Training</vt:lpstr>
      <vt:lpstr>0a – Installing Blazor</vt:lpstr>
      <vt:lpstr>0d – The site up and running</vt:lpstr>
      <vt:lpstr>Templating</vt:lpstr>
      <vt:lpstr>1a. One Way Bound Data</vt:lpstr>
      <vt:lpstr>1b. Two Way Bound Data</vt:lpstr>
      <vt:lpstr>1c. Event handling</vt:lpstr>
      <vt:lpstr>Componentization</vt:lpstr>
      <vt:lpstr>2a. Creating a component</vt:lpstr>
      <vt:lpstr>2b. Using the component</vt:lpstr>
      <vt:lpstr>2c. Passing Data (props) to components</vt:lpstr>
      <vt:lpstr>2d. Emitting Changes</vt:lpstr>
      <vt:lpstr>Life Cycles</vt:lpstr>
      <vt:lpstr>3a. Manually triggered Functions</vt:lpstr>
      <vt:lpstr>3b. Computed Functions</vt:lpstr>
      <vt:lpstr>Routing</vt:lpstr>
      <vt:lpstr>4a. Creating a new Page</vt:lpstr>
      <vt:lpstr>4c. Navigation Through Links</vt:lpstr>
      <vt:lpstr>4f. Navigation Through Code</vt:lpstr>
      <vt:lpstr>4g. Highlighting Active Page</vt:lpstr>
      <vt:lpstr>Global Storage</vt:lpstr>
      <vt:lpstr>5c. Defining a store</vt:lpstr>
      <vt:lpstr>5d. Updating The Store Values</vt:lpstr>
      <vt:lpstr>5e. Displaying store values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Brendon van der Meijden</dc:creator>
  <cp:lastModifiedBy>Brendon van der Meijden</cp:lastModifiedBy>
  <cp:revision>112</cp:revision>
  <dcterms:created xsi:type="dcterms:W3CDTF">2024-08-12T09:28:51Z</dcterms:created>
  <dcterms:modified xsi:type="dcterms:W3CDTF">2024-08-14T09:54:47Z</dcterms:modified>
</cp:coreProperties>
</file>